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3"/>
  </p:notesMasterIdLst>
  <p:sldIdLst>
    <p:sldId id="444" r:id="rId9"/>
    <p:sldId id="447" r:id="rId10"/>
    <p:sldId id="445" r:id="rId11"/>
    <p:sldId id="44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94"/>
  </p:normalViewPr>
  <p:slideViewPr>
    <p:cSldViewPr snapToGrid="0">
      <p:cViewPr varScale="1">
        <p:scale>
          <a:sx n="68" d="100"/>
          <a:sy n="68" d="100"/>
        </p:scale>
        <p:origin x="8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76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64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for 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484361" y="5103205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3617</TotalTime>
  <Words>306</Words>
  <Application>Microsoft Office PowerPoint</Application>
  <PresentationFormat>Widescreen</PresentationFormat>
  <Paragraphs>110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28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74</cp:revision>
  <dcterms:created xsi:type="dcterms:W3CDTF">2020-03-11T05:48:11Z</dcterms:created>
  <dcterms:modified xsi:type="dcterms:W3CDTF">2020-12-21T06:21:52Z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